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1" r:id="rId6"/>
    <p:sldId id="272" r:id="rId7"/>
    <p:sldId id="273" r:id="rId8"/>
    <p:sldId id="260" r:id="rId9"/>
    <p:sldId id="274" r:id="rId10"/>
    <p:sldId id="275" r:id="rId11"/>
    <p:sldId id="276" r:id="rId12"/>
    <p:sldId id="277" r:id="rId13"/>
    <p:sldId id="266" r:id="rId14"/>
    <p:sldId id="268" r:id="rId15"/>
    <p:sldId id="269" r:id="rId16"/>
    <p:sldId id="270" r:id="rId17"/>
    <p:sldId id="278" r:id="rId18"/>
  </p:sldIdLst>
  <p:sldSz cx="12192000" cy="6858000"/>
  <p:notesSz cx="6858000" cy="9144000"/>
  <p:embeddedFontLst>
    <p:embeddedFont>
      <p:font typeface="Fira Sans" panose="020B05030500000200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i45mrJ6kP/GhBHn4boO5U/0PdV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596233-FA5B-4F41-BEC7-34D6A20B084A}">
  <a:tblStyle styleId="{0A596233-FA5B-4F41-BEC7-34D6A20B084A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0F0F0"/>
          </a:solidFill>
        </a:fill>
      </a:tcStyle>
    </a:wholeTbl>
    <a:band1H>
      <a:tcTxStyle/>
      <a:tcStyle>
        <a:tcBdr/>
        <a:fill>
          <a:solidFill>
            <a:srgbClr val="E0E0E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0E0E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3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96"/>
    <p:restoredTop sz="94710"/>
  </p:normalViewPr>
  <p:slideViewPr>
    <p:cSldViewPr snapToGrid="0">
      <p:cViewPr varScale="1">
        <p:scale>
          <a:sx n="135" d="100"/>
          <a:sy n="135" d="100"/>
        </p:scale>
        <p:origin x="184" y="4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245259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1D67187B-28F0-85B2-6660-5E6E4752B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>
            <a:extLst>
              <a:ext uri="{FF2B5EF4-FFF2-40B4-BE49-F238E27FC236}">
                <a16:creationId xmlns:a16="http://schemas.microsoft.com/office/drawing/2014/main" id="{F26E2C43-8C38-BA2B-A5B2-210589C48F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p4:notes">
            <a:extLst>
              <a:ext uri="{FF2B5EF4-FFF2-40B4-BE49-F238E27FC236}">
                <a16:creationId xmlns:a16="http://schemas.microsoft.com/office/drawing/2014/main" id="{4BD3D20C-5287-3662-46D1-861AE8B901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2690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0B3B12AE-1188-0676-D82E-729BEA917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>
            <a:extLst>
              <a:ext uri="{FF2B5EF4-FFF2-40B4-BE49-F238E27FC236}">
                <a16:creationId xmlns:a16="http://schemas.microsoft.com/office/drawing/2014/main" id="{33860363-912E-DE5E-8CFC-47A57EA11D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p4:notes">
            <a:extLst>
              <a:ext uri="{FF2B5EF4-FFF2-40B4-BE49-F238E27FC236}">
                <a16:creationId xmlns:a16="http://schemas.microsoft.com/office/drawing/2014/main" id="{3423FDFA-A251-653D-14A0-F26F986196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7568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FC8A9C98-2292-1014-F035-F90806B2B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>
            <a:extLst>
              <a:ext uri="{FF2B5EF4-FFF2-40B4-BE49-F238E27FC236}">
                <a16:creationId xmlns:a16="http://schemas.microsoft.com/office/drawing/2014/main" id="{0CA093C5-E962-77D9-6B2E-C6A2B8D973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p4:notes">
            <a:extLst>
              <a:ext uri="{FF2B5EF4-FFF2-40B4-BE49-F238E27FC236}">
                <a16:creationId xmlns:a16="http://schemas.microsoft.com/office/drawing/2014/main" id="{69825D65-3C42-B69C-2706-1EC535371B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0402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bda3edb8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6bda3edb8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ec32c6c4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1eec32c6c4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>
          <a:extLst>
            <a:ext uri="{FF2B5EF4-FFF2-40B4-BE49-F238E27FC236}">
              <a16:creationId xmlns:a16="http://schemas.microsoft.com/office/drawing/2014/main" id="{B87B0631-98E9-8515-0682-42DCD745F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ec32c6c4d_0_6:notes">
            <a:extLst>
              <a:ext uri="{FF2B5EF4-FFF2-40B4-BE49-F238E27FC236}">
                <a16:creationId xmlns:a16="http://schemas.microsoft.com/office/drawing/2014/main" id="{5F7687E8-6EF3-4A53-D8FC-A049821DA0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1eec32c6c4d_0_6:notes">
            <a:extLst>
              <a:ext uri="{FF2B5EF4-FFF2-40B4-BE49-F238E27FC236}">
                <a16:creationId xmlns:a16="http://schemas.microsoft.com/office/drawing/2014/main" id="{D44DEE40-B8C5-0067-9111-1FA04474F6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67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0395f8316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20395f8316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0395f831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20395f831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8FC8DAAF-1CA8-061B-ADA3-FC7A219AA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437EFAB4-B5E4-898E-7F2A-FFF7257859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p3:notes">
            <a:extLst>
              <a:ext uri="{FF2B5EF4-FFF2-40B4-BE49-F238E27FC236}">
                <a16:creationId xmlns:a16="http://schemas.microsoft.com/office/drawing/2014/main" id="{98D9DC8C-5C7D-84F1-116B-474AF747A2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8342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FDDA1F98-0AD8-6045-E29A-17444992A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4E839A93-6D25-8437-D4DB-693C319358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p3:notes">
            <a:extLst>
              <a:ext uri="{FF2B5EF4-FFF2-40B4-BE49-F238E27FC236}">
                <a16:creationId xmlns:a16="http://schemas.microsoft.com/office/drawing/2014/main" id="{DEE25C7F-59F4-FEDA-CFBD-68B27D7712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6627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71998F37-B2A9-64E7-5280-39638E898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E85D92D0-CA31-AA40-CAD2-75F27A1547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p3:notes">
            <a:extLst>
              <a:ext uri="{FF2B5EF4-FFF2-40B4-BE49-F238E27FC236}">
                <a16:creationId xmlns:a16="http://schemas.microsoft.com/office/drawing/2014/main" id="{1F2DCB8D-E8FC-DD60-0A82-B1C59B50B6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6834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ec32c6c4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1eec32c6c4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3E7F724C-4C81-3161-7194-54460D2D0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>
            <a:extLst>
              <a:ext uri="{FF2B5EF4-FFF2-40B4-BE49-F238E27FC236}">
                <a16:creationId xmlns:a16="http://schemas.microsoft.com/office/drawing/2014/main" id="{29B6E05B-9A0C-5BEA-712D-9E67B8C322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p4:notes">
            <a:extLst>
              <a:ext uri="{FF2B5EF4-FFF2-40B4-BE49-F238E27FC236}">
                <a16:creationId xmlns:a16="http://schemas.microsoft.com/office/drawing/2014/main" id="{0A2E9258-3413-809F-7E1C-80C940B67F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4899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TY EXTC Mini Project</a:t>
            </a:r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TY EXTC Mini Project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TY EXTC Mini Project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TY EXTC Mini Project</a:t>
            </a:r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TY EXTC Mini Project</a:t>
            </a:r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TY EXTC Mini Project</a:t>
            </a: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TY EXTC Mini Project</a:t>
            </a:r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TY EXTC Mini Project</a:t>
            </a:r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TY EXTC Mini Project</a:t>
            </a:r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TY EXTC Mini Project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TY EXTC Mini Project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N"/>
              <a:t>TY EXTC Mini Project</a:t>
            </a:r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6" descr="A picture containing drawing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80328" y="93609"/>
            <a:ext cx="3783105" cy="863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6" descr="A close up of a sign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757469" y="93609"/>
            <a:ext cx="1313507" cy="72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 rot="5400000">
            <a:off x="5722459" y="409320"/>
            <a:ext cx="702416" cy="1223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5400000">
            <a:off x="7421731" y="1406173"/>
            <a:ext cx="207493" cy="933304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945783" y="908720"/>
            <a:ext cx="7772400" cy="108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44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WPL – Mini-Project </a:t>
            </a:r>
            <a:endParaRPr sz="4400" b="1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112108" y="2409832"/>
            <a:ext cx="10552670" cy="1796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2800" b="1" dirty="0">
                <a:latin typeface="Fira Sans"/>
                <a:ea typeface="Fira Sans"/>
                <a:cs typeface="Fira Sans"/>
                <a:sym typeface="Fira Sans"/>
              </a:rPr>
              <a:t>SY  </a:t>
            </a:r>
            <a:r>
              <a:rPr lang="en-US" sz="2800" b="1" dirty="0" err="1">
                <a:latin typeface="Fira Sans"/>
                <a:ea typeface="Fira Sans"/>
                <a:cs typeface="Fira Sans"/>
                <a:sym typeface="Fira Sans"/>
              </a:rPr>
              <a:t>B.Tech</a:t>
            </a:r>
            <a:r>
              <a:rPr lang="en-US" sz="2800" b="1" dirty="0">
                <a:latin typeface="Fira Sans"/>
                <a:ea typeface="Fira Sans"/>
                <a:cs typeface="Fira Sans"/>
                <a:sym typeface="Fira Sans"/>
              </a:rPr>
              <a:t>  Computer Engineering Semester  IV ( 2024-25</a:t>
            </a:r>
            <a:r>
              <a:rPr lang="en-US" sz="3200" b="1" dirty="0">
                <a:latin typeface="Fira Sans"/>
                <a:ea typeface="Fira Sans"/>
                <a:cs typeface="Fira Sans"/>
                <a:sym typeface="Fira Sans"/>
              </a:rPr>
              <a:t>)</a:t>
            </a:r>
            <a:endParaRPr sz="32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638300" y="3037490"/>
            <a:ext cx="8915400" cy="269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Aayush Hardas 16010123013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6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Aditya Sontakke 16010123022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US" sz="36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Division A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Batch A1</a:t>
            </a:r>
            <a:endParaRPr sz="36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800">
                <a:solidFill>
                  <a:schemeClr val="lt1"/>
                </a:solidFill>
              </a:rPr>
              <a:t>1</a:t>
            </a:fld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03806587-1781-BDD0-45B4-6C504E01D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>
            <a:extLst>
              <a:ext uri="{FF2B5EF4-FFF2-40B4-BE49-F238E27FC236}">
                <a16:creationId xmlns:a16="http://schemas.microsoft.com/office/drawing/2014/main" id="{7E604325-A19E-91A2-06DB-DBBBEAE5B7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95500" y="870775"/>
            <a:ext cx="7680300" cy="75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Conceptual Designs</a:t>
            </a:r>
            <a:endParaRPr sz="36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>
            <a:extLst>
              <a:ext uri="{FF2B5EF4-FFF2-40B4-BE49-F238E27FC236}">
                <a16:creationId xmlns:a16="http://schemas.microsoft.com/office/drawing/2014/main" id="{0F3D5D22-C15D-B8B3-9EC4-3BF2CDE966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92593B-80F4-B8AF-7111-0639E0DF1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201" y="1628800"/>
            <a:ext cx="6918115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38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696B3829-DDDC-8E9A-F5FC-337EBB9A9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>
            <a:extLst>
              <a:ext uri="{FF2B5EF4-FFF2-40B4-BE49-F238E27FC236}">
                <a16:creationId xmlns:a16="http://schemas.microsoft.com/office/drawing/2014/main" id="{D9CBFFE0-AE5F-8896-16A3-94E6DD681F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95500" y="870775"/>
            <a:ext cx="7680300" cy="75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Conceptual Designs</a:t>
            </a:r>
            <a:endParaRPr sz="36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>
            <a:extLst>
              <a:ext uri="{FF2B5EF4-FFF2-40B4-BE49-F238E27FC236}">
                <a16:creationId xmlns:a16="http://schemas.microsoft.com/office/drawing/2014/main" id="{11148A76-33EC-6EF8-3144-AEBABF645E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BF4D6-1953-FC30-2716-5E571AF77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92" y="1506665"/>
            <a:ext cx="6918115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30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E9CB8D9F-F012-2858-E8AE-BD960EA4A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>
            <a:extLst>
              <a:ext uri="{FF2B5EF4-FFF2-40B4-BE49-F238E27FC236}">
                <a16:creationId xmlns:a16="http://schemas.microsoft.com/office/drawing/2014/main" id="{810A165B-6660-CBE1-CDB8-8AD3E59AA5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95500" y="870775"/>
            <a:ext cx="7680300" cy="75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Conceptual Designs</a:t>
            </a:r>
            <a:endParaRPr sz="36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>
            <a:extLst>
              <a:ext uri="{FF2B5EF4-FFF2-40B4-BE49-F238E27FC236}">
                <a16:creationId xmlns:a16="http://schemas.microsoft.com/office/drawing/2014/main" id="{4C053D1B-CF02-317C-0334-6A9FA5EB9E9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36DC33-0292-B2B7-CFF5-D22CFEC2E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107" y="1506665"/>
            <a:ext cx="6919785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8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Results </a:t>
            </a:r>
            <a:endParaRPr sz="36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0"/>
          <p:cNvSpPr txBox="1">
            <a:spLocks noGrp="1"/>
          </p:cNvSpPr>
          <p:nvPr>
            <p:ph type="body" idx="1"/>
          </p:nvPr>
        </p:nvSpPr>
        <p:spPr>
          <a:xfrm>
            <a:off x="838200" y="1340768"/>
            <a:ext cx="10515600" cy="4836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Developed a fully working frontend-backend application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Integrated weather and AQI API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Built a database with 30+ sustainable practices entries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Developed a responsive and visually engaging UI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Administrative Login</a:t>
            </a:r>
          </a:p>
          <a:p>
            <a:pPr marL="114300" indent="0">
              <a:buNone/>
            </a:pPr>
            <a:endParaRPr sz="2000" dirty="0">
              <a:solidFill>
                <a:schemeClr val="tx1"/>
              </a:solidFill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172" name="Google Shape;17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Future Scope </a:t>
            </a:r>
            <a:endParaRPr sz="3600" b="1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2"/>
          <p:cNvSpPr txBox="1">
            <a:spLocks noGrp="1"/>
          </p:cNvSpPr>
          <p:nvPr>
            <p:ph type="body" idx="1"/>
          </p:nvPr>
        </p:nvSpPr>
        <p:spPr>
          <a:xfrm>
            <a:off x="838200" y="1340768"/>
            <a:ext cx="10515600" cy="4836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Add multilingual support to reach a broader audience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Launch a mobile application version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Add community features like forums and local events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Collaborate with NGOs and civic bodies for real-world impact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000" dirty="0">
              <a:solidFill>
                <a:schemeClr val="tx1"/>
              </a:solidFill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188" name="Google Shape;18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bda3edb83_1_0"/>
          <p:cNvSpPr txBox="1">
            <a:spLocks noGrp="1"/>
          </p:cNvSpPr>
          <p:nvPr>
            <p:ph type="title"/>
          </p:nvPr>
        </p:nvSpPr>
        <p:spPr>
          <a:xfrm>
            <a:off x="838200" y="799177"/>
            <a:ext cx="105156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Conclusion and your learnings </a:t>
            </a:r>
            <a:endParaRPr sz="36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26bda3edb83_1_0"/>
          <p:cNvSpPr txBox="1">
            <a:spLocks noGrp="1"/>
          </p:cNvSpPr>
          <p:nvPr>
            <p:ph type="body" idx="1"/>
          </p:nvPr>
        </p:nvSpPr>
        <p:spPr>
          <a:xfrm>
            <a:off x="838200" y="1890792"/>
            <a:ext cx="10515600" cy="428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Learned HTML, CSS, PHP, JavaScript, Bootstrap</a:t>
            </a:r>
          </a:p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Gained experience in API integration and data visualization</a:t>
            </a:r>
          </a:p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Understood the importance of sustainability and community involvement</a:t>
            </a:r>
          </a:p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Improved skills in teamwork, research, and project management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000" dirty="0"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196" name="Google Shape;196;g26bda3edb83_1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ec32c6c4d_0_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en-US" sz="40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r>
              <a:rPr lang="en-US" sz="6000" b="1"/>
              <a:t> </a:t>
            </a:r>
            <a:endParaRPr sz="6000" b="1"/>
          </a:p>
        </p:txBody>
      </p:sp>
      <p:sp>
        <p:nvSpPr>
          <p:cNvPr id="203" name="Google Shape;203;g1eec32c6c4d_0_6"/>
          <p:cNvSpPr txBox="1">
            <a:spLocks noGrp="1"/>
          </p:cNvSpPr>
          <p:nvPr>
            <p:ph type="body" idx="1"/>
          </p:nvPr>
        </p:nvSpPr>
        <p:spPr>
          <a:xfrm>
            <a:off x="838200" y="1196752"/>
            <a:ext cx="10515600" cy="498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UN SDG 11 - Climate Action: https://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sdgs.un.org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/goals/goal11</a:t>
            </a:r>
          </a:p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UN SDG 13 - Climate Action: https://sdgs.un.org/goals/goal13</a:t>
            </a:r>
          </a:p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Central Pollution Control Board (CPCB): https://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cpcb.nic.in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Indian Ministry of Environment Reports: https://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moef.gov.in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APIs used: AQICN : https://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aqicn.org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WeatherAPI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https://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www.weatherapi.com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2000" dirty="0"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204" name="Google Shape;204;g1eec32c6c4d_0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8E5DA1D6-1ABF-A3C2-CEDC-EAF3072E2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ec32c6c4d_0_6">
            <a:extLst>
              <a:ext uri="{FF2B5EF4-FFF2-40B4-BE49-F238E27FC236}">
                <a16:creationId xmlns:a16="http://schemas.microsoft.com/office/drawing/2014/main" id="{44A59CCE-998A-8265-F393-09646BC9C0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en-US" sz="6000" b="1" dirty="0"/>
              <a:t> </a:t>
            </a:r>
            <a:endParaRPr sz="6000" b="1" dirty="0"/>
          </a:p>
        </p:txBody>
      </p:sp>
      <p:sp>
        <p:nvSpPr>
          <p:cNvPr id="203" name="Google Shape;203;g1eec32c6c4d_0_6">
            <a:extLst>
              <a:ext uri="{FF2B5EF4-FFF2-40B4-BE49-F238E27FC236}">
                <a16:creationId xmlns:a16="http://schemas.microsoft.com/office/drawing/2014/main" id="{C4C897A7-72A5-4B65-B328-A0BDD5DACA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196752"/>
            <a:ext cx="10515600" cy="498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2000" dirty="0"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204" name="Google Shape;204;g1eec32c6c4d_0_6">
            <a:extLst>
              <a:ext uri="{FF2B5EF4-FFF2-40B4-BE49-F238E27FC236}">
                <a16:creationId xmlns:a16="http://schemas.microsoft.com/office/drawing/2014/main" id="{C28AD4CD-79FB-4A13-E0E1-2247A190870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1026" name="Picture 2" descr="Thank You Images - Free Download on Freepik">
            <a:extLst>
              <a:ext uri="{FF2B5EF4-FFF2-40B4-BE49-F238E27FC236}">
                <a16:creationId xmlns:a16="http://schemas.microsoft.com/office/drawing/2014/main" id="{5AEBAA9E-BC66-D6A6-11A4-F90C95230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84" y="1155040"/>
            <a:ext cx="6733829" cy="476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302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0395f8316a_0_6"/>
          <p:cNvSpPr txBox="1">
            <a:spLocks noGrp="1"/>
          </p:cNvSpPr>
          <p:nvPr>
            <p:ph type="ctrTitle"/>
          </p:nvPr>
        </p:nvSpPr>
        <p:spPr>
          <a:xfrm>
            <a:off x="1704475" y="1325388"/>
            <a:ext cx="9144000" cy="87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36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Theme chosen for Project </a:t>
            </a:r>
            <a:endParaRPr sz="3600" b="1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20395f8316a_0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" name="Google Shape;90;p1">
            <a:extLst>
              <a:ext uri="{FF2B5EF4-FFF2-40B4-BE49-F238E27FC236}">
                <a16:creationId xmlns:a16="http://schemas.microsoft.com/office/drawing/2014/main" id="{EF2FD429-DD39-110E-50E5-15E84E8400C9}"/>
              </a:ext>
            </a:extLst>
          </p:cNvPr>
          <p:cNvSpPr txBox="1"/>
          <p:nvPr/>
        </p:nvSpPr>
        <p:spPr>
          <a:xfrm>
            <a:off x="1638300" y="2204864"/>
            <a:ext cx="8915400" cy="269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600" b="0" i="1" u="none" strike="noStrike" cap="none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Climate Control and Sustainability</a:t>
            </a:r>
            <a:r>
              <a:rPr lang="en-US" sz="3600" i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  <a:p>
            <a:pPr algn="l"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Our mini project is based on the theme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</a:rPr>
              <a:t>"Climate Control"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, aligned with the 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United Nations Sustainable Development Goals (SDGs), :</a:t>
            </a:r>
          </a:p>
          <a:p>
            <a:pPr algn="l">
              <a:buNone/>
            </a:pPr>
            <a:endParaRPr lang="en-US" sz="1800" dirty="0"/>
          </a:p>
          <a:p>
            <a:pPr algn="l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</a:rPr>
              <a:t>SDG 11: Sustainable Cities and Communities</a:t>
            </a:r>
          </a:p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</a:rPr>
              <a:t>SDG 13: Climate Action</a:t>
            </a:r>
            <a:endParaRPr lang="en-US" sz="1800" dirty="0"/>
          </a:p>
          <a:p>
            <a:pPr algn="l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0395f8316a_0_0"/>
          <p:cNvSpPr txBox="1">
            <a:spLocks noGrp="1"/>
          </p:cNvSpPr>
          <p:nvPr>
            <p:ph type="ctrTitle"/>
          </p:nvPr>
        </p:nvSpPr>
        <p:spPr>
          <a:xfrm>
            <a:off x="1487488" y="764704"/>
            <a:ext cx="9144000" cy="72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36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Need Statement</a:t>
            </a:r>
            <a:endParaRPr sz="36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20395f8316a_0_0"/>
          <p:cNvSpPr txBox="1">
            <a:spLocks noGrp="1"/>
          </p:cNvSpPr>
          <p:nvPr>
            <p:ph type="subTitle" idx="1"/>
          </p:nvPr>
        </p:nvSpPr>
        <p:spPr>
          <a:xfrm>
            <a:off x="263352" y="1556792"/>
            <a:ext cx="11737304" cy="3700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Climate change is accelerating, yet public awareness and action remain insufficient.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There is a need for digital solutions that promote eco-conscious behavior and real-time environmental insights.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Our platform addresses the information-action gap by guiding users toward sustainable practices.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It empowers individuals and communities to take part in climate control efforts.</a:t>
            </a: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000" dirty="0"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107" name="Google Shape;107;g20395f8316a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>
            <a:spLocks noGrp="1"/>
          </p:cNvSpPr>
          <p:nvPr>
            <p:ph type="title"/>
          </p:nvPr>
        </p:nvSpPr>
        <p:spPr>
          <a:xfrm>
            <a:off x="2135560" y="476672"/>
            <a:ext cx="7680300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36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 txBox="1">
            <a:spLocks noGrp="1"/>
          </p:cNvSpPr>
          <p:nvPr>
            <p:ph type="body" idx="1"/>
          </p:nvPr>
        </p:nvSpPr>
        <p:spPr>
          <a:xfrm>
            <a:off x="433327" y="1712628"/>
            <a:ext cx="11084765" cy="3432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 develop an interactive web platform that promotes climate control and sustainability by providing real-time environmental data, awareness tools, and a repository of local eco-friendly practices, thus encouraging users to actively participate in climate action.</a:t>
            </a:r>
          </a:p>
        </p:txBody>
      </p:sp>
      <p:sp>
        <p:nvSpPr>
          <p:cNvPr id="115" name="Google Shape;115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D3C8AD86-5A07-7E66-7471-E64B37F69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>
            <a:extLst>
              <a:ext uri="{FF2B5EF4-FFF2-40B4-BE49-F238E27FC236}">
                <a16:creationId xmlns:a16="http://schemas.microsoft.com/office/drawing/2014/main" id="{E89EC1BD-FB09-3015-8233-1395902B50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5560" y="476672"/>
            <a:ext cx="7680300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endParaRPr sz="3600" b="1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>
            <a:extLst>
              <a:ext uri="{FF2B5EF4-FFF2-40B4-BE49-F238E27FC236}">
                <a16:creationId xmlns:a16="http://schemas.microsoft.com/office/drawing/2014/main" id="{1EDCC3F2-CF20-B580-AADA-92C588EA35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3327" y="1712628"/>
            <a:ext cx="11084765" cy="3432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Develop a web-based application focused on climate awareness and control</a:t>
            </a:r>
          </a:p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Promote green practices through awareness page</a:t>
            </a:r>
          </a:p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Include a real-time environmental data dashboard (weather, AQI)</a:t>
            </a:r>
          </a:p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Create a repository of sustainable practices in Indian cities/villages</a:t>
            </a:r>
          </a:p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Encourage behavioral change through gamified actions and checklists</a:t>
            </a:r>
          </a:p>
        </p:txBody>
      </p:sp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7D9754DA-BFC3-6C54-E039-D9FA87904F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5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5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087CD58A-C037-C0A8-8731-75CAEBF5B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>
            <a:extLst>
              <a:ext uri="{FF2B5EF4-FFF2-40B4-BE49-F238E27FC236}">
                <a16:creationId xmlns:a16="http://schemas.microsoft.com/office/drawing/2014/main" id="{5D0D7018-8438-7CCC-F565-079889309D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5560" y="476672"/>
            <a:ext cx="7680300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Constraint</a:t>
            </a:r>
            <a:endParaRPr sz="3600" b="1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>
            <a:extLst>
              <a:ext uri="{FF2B5EF4-FFF2-40B4-BE49-F238E27FC236}">
                <a16:creationId xmlns:a16="http://schemas.microsoft.com/office/drawing/2014/main" id="{DCA13333-433F-C001-F9E4-F163C59DEB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3327" y="1712628"/>
            <a:ext cx="11084765" cy="3432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Limited access to real-time environmental sensors</a:t>
            </a:r>
          </a:p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Dependence on external APIs for data (AQI, weather)</a:t>
            </a:r>
          </a:p>
        </p:txBody>
      </p:sp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B72C07E1-D35F-F999-B619-6812C319B5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122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A275374B-E019-92BE-49E3-9AA4D2290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>
            <a:extLst>
              <a:ext uri="{FF2B5EF4-FFF2-40B4-BE49-F238E27FC236}">
                <a16:creationId xmlns:a16="http://schemas.microsoft.com/office/drawing/2014/main" id="{1EEA6C09-6375-0A9B-F3BB-5AF94DCD5A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5560" y="476672"/>
            <a:ext cx="7680300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endParaRPr sz="3600" b="1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>
            <a:extLst>
              <a:ext uri="{FF2B5EF4-FFF2-40B4-BE49-F238E27FC236}">
                <a16:creationId xmlns:a16="http://schemas.microsoft.com/office/drawing/2014/main" id="{F8BA0769-129C-BAAD-7468-72FC71E44C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3327" y="1712628"/>
            <a:ext cx="11084765" cy="392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User Authentication: Secure login system</a:t>
            </a:r>
          </a:p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Dashboard: Homepage</a:t>
            </a:r>
          </a:p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Live Climate Data (AQI, Temperature)</a:t>
            </a:r>
          </a:p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Educational Content: Awareness</a:t>
            </a:r>
          </a:p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Sustainable Practices Database: Contributions from Indian regions</a:t>
            </a:r>
          </a:p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Actions: Actions for eco-friendly behavior</a:t>
            </a:r>
          </a:p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Feedback Form: User suggestions and improvements</a:t>
            </a:r>
          </a:p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Contact Form</a:t>
            </a:r>
          </a:p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Admin Login to Modify Database and Administrative Tasks</a:t>
            </a:r>
          </a:p>
        </p:txBody>
      </p:sp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CE6FCBC5-6F4B-73BE-2A0A-AFC1ACE51BA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523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ec32c6c4d_0_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Time line Chart </a:t>
            </a:r>
            <a:endParaRPr sz="3600" b="1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1eec32c6c4d_0_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1-2: Research, Planning and Figma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3-4: Frontend Design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5-6: Backend Integration, Schema and Database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7: Sustainable Practices Dataset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8: Testing and Feedback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9: Final Edits and Presentation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000" dirty="0"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123" name="Google Shape;123;g1eec32c6c4d_0_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51BC3F67-BCAA-4137-FCF8-CD08489B0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>
            <a:extLst>
              <a:ext uri="{FF2B5EF4-FFF2-40B4-BE49-F238E27FC236}">
                <a16:creationId xmlns:a16="http://schemas.microsoft.com/office/drawing/2014/main" id="{08DFDA89-6DF3-F755-B4A1-A3200F993D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95500" y="870775"/>
            <a:ext cx="7680300" cy="75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Conceptual Designs</a:t>
            </a:r>
            <a:endParaRPr sz="36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2ABCD0-C562-6DAE-6C7E-33ADA5A9D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05069"/>
            <a:ext cx="7772400" cy="4482156"/>
          </a:xfrm>
          <a:prstGeom prst="rect">
            <a:avLst/>
          </a:prstGeom>
        </p:spPr>
      </p:pic>
      <p:sp>
        <p:nvSpPr>
          <p:cNvPr id="131" name="Google Shape;131;p4">
            <a:extLst>
              <a:ext uri="{FF2B5EF4-FFF2-40B4-BE49-F238E27FC236}">
                <a16:creationId xmlns:a16="http://schemas.microsoft.com/office/drawing/2014/main" id="{EDA879C3-B16C-9BBE-03CC-61EFE49EEE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043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592</Words>
  <Application>Microsoft Macintosh PowerPoint</Application>
  <PresentationFormat>Widescreen</PresentationFormat>
  <Paragraphs>92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Fira Sans</vt:lpstr>
      <vt:lpstr>Arial</vt:lpstr>
      <vt:lpstr>Times New Roman</vt:lpstr>
      <vt:lpstr>Calibri</vt:lpstr>
      <vt:lpstr>Office Theme</vt:lpstr>
      <vt:lpstr>WPL – Mini-Project </vt:lpstr>
      <vt:lpstr>Theme chosen for Project </vt:lpstr>
      <vt:lpstr>Need Statement</vt:lpstr>
      <vt:lpstr>Problem Statement</vt:lpstr>
      <vt:lpstr>Objective</vt:lpstr>
      <vt:lpstr>Constraint</vt:lpstr>
      <vt:lpstr>Functions</vt:lpstr>
      <vt:lpstr>Time line Chart </vt:lpstr>
      <vt:lpstr>Conceptual Designs</vt:lpstr>
      <vt:lpstr>Conceptual Designs</vt:lpstr>
      <vt:lpstr>Conceptual Designs</vt:lpstr>
      <vt:lpstr>Conceptual Designs</vt:lpstr>
      <vt:lpstr>Results </vt:lpstr>
      <vt:lpstr>Future Scope </vt:lpstr>
      <vt:lpstr>Conclusion and your learnings </vt:lpstr>
      <vt:lpstr>References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PBL – Project</dc:title>
  <dc:creator>Windows User</dc:creator>
  <cp:lastModifiedBy>16010123013_FY_Aayush Hardas</cp:lastModifiedBy>
  <cp:revision>24</cp:revision>
  <dcterms:created xsi:type="dcterms:W3CDTF">2020-08-02T13:20:06Z</dcterms:created>
  <dcterms:modified xsi:type="dcterms:W3CDTF">2025-04-21T10:48:01Z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0x0101006791A877936F4F4895848517DF90D692</vt:lpwstr>
  </property>
</Properties>
</file>